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4" r:id="rId3"/>
    <p:sldId id="292" r:id="rId4"/>
    <p:sldId id="296" r:id="rId5"/>
    <p:sldId id="295" r:id="rId6"/>
    <p:sldId id="297" r:id="rId7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20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E2B5C05-8F21-4D51-B4D0-C932AAF658E7}" type="datetimeFigureOut">
              <a:rPr lang="en-US" smtClean="0"/>
              <a:t>1/31/14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0B3AAD6-E022-44BA-A302-5EEC2A171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9B6F11-E6E1-4EED-8791-44E46148EAB2}" type="datetimeFigureOut">
              <a:rPr lang="en-US" smtClean="0"/>
              <a:t>1/31/14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71A2BAD-226E-40FD-A97C-7E7DB7936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48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2BAD-226E-40FD-A97C-7E7DB7936B2F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68FC-1DD8-40DD-9773-5D35FE86B5C9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Math 170 </a:t>
            </a:r>
            <a:br>
              <a:rPr lang="en-US" dirty="0" smtClean="0"/>
            </a:br>
            <a:r>
              <a:rPr lang="en-US" dirty="0" smtClean="0"/>
              <a:t>Functions, Data,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8999"/>
            <a:ext cx="6400800" cy="1676400"/>
          </a:xfrm>
        </p:spPr>
        <p:txBody>
          <a:bodyPr/>
          <a:lstStyle/>
          <a:p>
            <a:r>
              <a:rPr lang="en-US" dirty="0" smtClean="0"/>
              <a:t>12-13 Quadratic Functions</a:t>
            </a:r>
          </a:p>
          <a:p>
            <a:r>
              <a:rPr lang="en-US" dirty="0" smtClean="0"/>
              <a:t>Sections 3.1-2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36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471987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Questions on </a:t>
            </a:r>
            <a:r>
              <a:rPr lang="en-US" sz="2400" smtClean="0"/>
              <a:t>Lab03</a:t>
            </a:r>
            <a:r>
              <a:rPr lang="en-US" sz="2400" smtClean="0"/>
              <a:t>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9323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Multiplication, distributive law, and FOIL from a geometric perspective.</a:t>
                </a:r>
              </a:p>
              <a:p>
                <a:r>
                  <a:rPr lang="en-US" dirty="0" smtClean="0"/>
                  <a:t>Factoring (e.g.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 smtClean="0"/>
                  <a:t> &amp; 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+9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Quadratic function</a:t>
                </a:r>
              </a:p>
              <a:p>
                <a:pPr marL="457200" lvl="1" indent="0">
                  <a:buNone/>
                </a:pP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/>
                  <a:t> 		standard form</a:t>
                </a:r>
              </a:p>
              <a:p>
                <a:pPr marL="457200" lvl="1" indent="0">
                  <a:buNone/>
                </a:pP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		factored form</a:t>
                </a:r>
              </a:p>
              <a:p>
                <a:pPr marL="457200" lvl="1" indent="0">
                  <a:buNone/>
                </a:pP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+ 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		vertex form</a:t>
                </a:r>
                <a:br>
                  <a:rPr lang="en-US" dirty="0" smtClean="0"/>
                </a:br>
                <a:r>
                  <a:rPr lang="en-US" dirty="0" smtClean="0"/>
                  <a:t>parabola				graph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972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Let</a:t>
                </a:r>
                <a14:m>
                  <m:oMath xmlns=""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2(5−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Graph by plotting points on the domain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[−3, 7]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/>
                  <a:t>W</a:t>
                </a:r>
                <a:r>
                  <a:rPr lang="en-US" dirty="0" smtClean="0"/>
                  <a:t>here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is increasing? decreasing? concave up? concave down?</a:t>
                </a:r>
              </a:p>
              <a:p>
                <a:r>
                  <a:rPr lang="en-US" dirty="0" smtClean="0"/>
                  <a:t>Convert into standard form.</a:t>
                </a:r>
              </a:p>
              <a:p>
                <a:r>
                  <a:rPr lang="en-US" dirty="0" smtClean="0"/>
                  <a:t>Convert into factored form.</a:t>
                </a:r>
              </a:p>
              <a:p>
                <a:r>
                  <a:rPr lang="en-US" dirty="0" smtClean="0"/>
                  <a:t>Convert into vertex form.</a:t>
                </a:r>
              </a:p>
              <a:p>
                <a:r>
                  <a:rPr lang="en-US" dirty="0" smtClean="0"/>
                  <a:t>Describe what the numbers in the different forms tell us about the graph.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2000" b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0226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002" y="180263"/>
            <a:ext cx="3107798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r>
              <a:rPr lang="en-US" dirty="0" smtClean="0"/>
              <a:t>Find all three forms for the function described by the parabolic graph.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51763"/>
            <a:ext cx="5638800" cy="3492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45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Consider a ball which is thrown upward from a bridge and is allowed to fall past the bridge all the way to the ground.  Let</a:t>
                </a:r>
                <a14:m>
                  <m:oMath xmlns=""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−16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+48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+160</m:t>
                    </m:r>
                  </m:oMath>
                </a14:m>
                <a:r>
                  <a:rPr lang="en-US" dirty="0" smtClean="0"/>
                  <a:t> be the height of the ball in feet above the ground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seconds after being released.</a:t>
                </a:r>
              </a:p>
              <a:p>
                <a:r>
                  <a:rPr lang="en-US" dirty="0" smtClean="0"/>
                  <a:t>How high is the ball when it is released?  How high is the bridge?</a:t>
                </a:r>
              </a:p>
              <a:p>
                <a:r>
                  <a:rPr lang="en-US" dirty="0" smtClean="0"/>
                  <a:t>When does the ball hit the ground?</a:t>
                </a:r>
              </a:p>
              <a:p>
                <a:r>
                  <a:rPr lang="en-US" dirty="0" smtClean="0"/>
                  <a:t>What is the highest height of the ball?  When does the ball reach its highest point?  </a:t>
                </a:r>
              </a:p>
              <a:p>
                <a:r>
                  <a:rPr lang="en-US" dirty="0" smtClean="0"/>
                  <a:t>Sketch a graph of the function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dirty="0" smtClean="0"/>
                  <a:t>, showing the domain and range.</a:t>
                </a:r>
              </a:p>
              <a:p>
                <a:r>
                  <a:rPr lang="en-US" dirty="0" smtClean="0"/>
                  <a:t>What is the average speed over each 1 second time interval?  What does this tell us?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 r="-519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87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(3.1 #35)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433675"/>
              </p:ext>
            </p:extLst>
          </p:nvPr>
        </p:nvGraphicFramePr>
        <p:xfrm>
          <a:off x="457200" y="1600200"/>
          <a:ext cx="8229600" cy="9144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76400"/>
                <a:gridCol w="1310640"/>
                <a:gridCol w="1310640"/>
                <a:gridCol w="1310640"/>
                <a:gridCol w="1310640"/>
                <a:gridCol w="13106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1993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1994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1995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1996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Percentage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29.3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8194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percentage of schools with interactive videodisc players each year from 1992 to 1996 is shown in the table.</a:t>
            </a:r>
          </a:p>
          <a:p>
            <a:r>
              <a:rPr lang="en-US" dirty="0" smtClean="0"/>
              <a:t>Find a quadratic function that best fits this data.</a:t>
            </a:r>
          </a:p>
          <a:p>
            <a:r>
              <a:rPr lang="en-US" dirty="0" smtClean="0"/>
              <a:t>What does this model predict for 1997?  2004?</a:t>
            </a:r>
          </a:p>
          <a:p>
            <a:r>
              <a:rPr lang="en-US" dirty="0" smtClean="0"/>
              <a:t>How good is this model at predicting the future?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75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364</Words>
  <Application>Microsoft Macintosh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Math 170  Functions, Data, and Models</vt:lpstr>
      <vt:lpstr>Basic Concepts</vt:lpstr>
      <vt:lpstr>Example 1</vt:lpstr>
      <vt:lpstr>Example 2</vt:lpstr>
      <vt:lpstr>Example 3</vt:lpstr>
      <vt:lpstr>Example 4 (3.1 #35)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170  Functions, Data, and Models</dc:title>
  <dc:creator>David</dc:creator>
  <cp:lastModifiedBy>manager</cp:lastModifiedBy>
  <cp:revision>62</cp:revision>
  <cp:lastPrinted>2012-09-05T22:16:47Z</cp:lastPrinted>
  <dcterms:created xsi:type="dcterms:W3CDTF">2012-09-03T11:12:45Z</dcterms:created>
  <dcterms:modified xsi:type="dcterms:W3CDTF">2014-01-31T18:01:57Z</dcterms:modified>
</cp:coreProperties>
</file>