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83" r:id="rId4"/>
    <p:sldId id="281" r:id="rId5"/>
    <p:sldId id="285" r:id="rId6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/>
              <a:t>09 Piecewise-Defined </a:t>
            </a:r>
            <a:r>
              <a:rPr lang="en-US" dirty="0" smtClean="0"/>
              <a:t>Functions Section 2.3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30406" y="47915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Comments on Lab 02.</a:t>
            </a:r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can be defined piecewise.</a:t>
            </a:r>
          </a:p>
        </p:txBody>
      </p:sp>
    </p:spTree>
    <p:extLst>
      <p:ext uri="{BB962C8B-B14F-4D97-AF65-F5344CB8AC3E}">
        <p14:creationId xmlns:p14="http://schemas.microsoft.com/office/powerpoint/2010/main" val="323416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U.S. Income Tax rates for the first three tax brackets are</a:t>
            </a:r>
          </a:p>
          <a:p>
            <a:r>
              <a:rPr lang="en-US" b="1" dirty="0" smtClean="0"/>
              <a:t>10</a:t>
            </a:r>
            <a:r>
              <a:rPr lang="en-US" b="1" dirty="0"/>
              <a:t>%</a:t>
            </a:r>
            <a:r>
              <a:rPr lang="en-US" dirty="0"/>
              <a:t> on taxable income from $0 to $</a:t>
            </a:r>
            <a:r>
              <a:rPr lang="en-US" dirty="0" smtClean="0"/>
              <a:t>8,700,</a:t>
            </a:r>
          </a:p>
          <a:p>
            <a:r>
              <a:rPr lang="en-US" b="1" dirty="0" smtClean="0"/>
              <a:t>15</a:t>
            </a:r>
            <a:r>
              <a:rPr lang="en-US" b="1" dirty="0"/>
              <a:t>%</a:t>
            </a:r>
            <a:r>
              <a:rPr lang="en-US" dirty="0"/>
              <a:t> on taxable income over $8,700 to $</a:t>
            </a:r>
            <a:r>
              <a:rPr lang="en-US" dirty="0" smtClean="0"/>
              <a:t>35,350</a:t>
            </a:r>
          </a:p>
          <a:p>
            <a:r>
              <a:rPr lang="en-US" b="1" dirty="0" smtClean="0"/>
              <a:t>25</a:t>
            </a:r>
            <a:r>
              <a:rPr lang="en-US" b="1" dirty="0"/>
              <a:t>%</a:t>
            </a:r>
            <a:r>
              <a:rPr lang="en-US" dirty="0"/>
              <a:t> on taxable income over $35,350 to $</a:t>
            </a:r>
            <a:r>
              <a:rPr lang="en-US" dirty="0" smtClean="0"/>
              <a:t>85,650</a:t>
            </a:r>
          </a:p>
          <a:p>
            <a:r>
              <a:rPr lang="en-US" dirty="0" smtClean="0"/>
              <a:t>Find the income tax paid on taxable incomes of $1,000, $10,000, and $50,000.</a:t>
            </a:r>
          </a:p>
          <a:p>
            <a:r>
              <a:rPr lang="en-US" dirty="0" smtClean="0"/>
              <a:t>Draw a graph of income tax paid as a function of taxable income.</a:t>
            </a:r>
          </a:p>
          <a:p>
            <a:r>
              <a:rPr lang="en-US" dirty="0" smtClean="0"/>
              <a:t>Find a formula for income tax paid as a function of taxable income.</a:t>
            </a:r>
          </a:p>
          <a:p>
            <a:r>
              <a:rPr lang="en-US" dirty="0" smtClean="0"/>
              <a:t>How can it be that 47% of adult pay no federal income tax?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1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Consider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is the number of gallon cans of paint to be bought to cover a surface of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square meters.  Suppose 1 gallon of paint covers 9 square meters.</a:t>
                </a:r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(7)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(18)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?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Draw a graph of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on the domain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:0≤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≤30}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Find a formula for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on the domain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{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:0≤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≤30}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r="-963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81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Find a formula for the given graph.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400300"/>
            <a:ext cx="56515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85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241</Words>
  <Application>Microsoft Macintosh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Math 170  Functions, Data, and Models</vt:lpstr>
      <vt:lpstr>Basic Concept</vt:lpstr>
      <vt:lpstr>Tax Example</vt:lpstr>
      <vt:lpstr>Paint Example</vt:lpstr>
      <vt:lpstr>Graph Example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42</cp:revision>
  <cp:lastPrinted>2012-09-05T22:16:47Z</cp:lastPrinted>
  <dcterms:created xsi:type="dcterms:W3CDTF">2012-09-03T11:12:45Z</dcterms:created>
  <dcterms:modified xsi:type="dcterms:W3CDTF">2015-01-23T05:37:42Z</dcterms:modified>
</cp:coreProperties>
</file>